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09C00-60B1-4777-92DC-96908F11C65F}" type="datetimeFigureOut">
              <a:rPr lang="ko-KR" altLang="en-US" smtClean="0"/>
              <a:pPr/>
              <a:t>2012-12-26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2DBCC-51B9-4A28-A3F6-9050E5F97B8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09C00-60B1-4777-92DC-96908F11C65F}" type="datetimeFigureOut">
              <a:rPr lang="ko-KR" altLang="en-US" smtClean="0"/>
              <a:pPr/>
              <a:t>2012-12-26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2DBCC-51B9-4A28-A3F6-9050E5F97B8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09C00-60B1-4777-92DC-96908F11C65F}" type="datetimeFigureOut">
              <a:rPr lang="ko-KR" altLang="en-US" smtClean="0"/>
              <a:pPr/>
              <a:t>2012-12-26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2DBCC-51B9-4A28-A3F6-9050E5F97B8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09C00-60B1-4777-92DC-96908F11C65F}" type="datetimeFigureOut">
              <a:rPr lang="ko-KR" altLang="en-US" smtClean="0"/>
              <a:pPr/>
              <a:t>2012-12-26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2DBCC-51B9-4A28-A3F6-9050E5F97B8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09C00-60B1-4777-92DC-96908F11C65F}" type="datetimeFigureOut">
              <a:rPr lang="ko-KR" altLang="en-US" smtClean="0"/>
              <a:pPr/>
              <a:t>2012-12-26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2DBCC-51B9-4A28-A3F6-9050E5F97B8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09C00-60B1-4777-92DC-96908F11C65F}" type="datetimeFigureOut">
              <a:rPr lang="ko-KR" altLang="en-US" smtClean="0"/>
              <a:pPr/>
              <a:t>2012-12-26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2DBCC-51B9-4A28-A3F6-9050E5F97B8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09C00-60B1-4777-92DC-96908F11C65F}" type="datetimeFigureOut">
              <a:rPr lang="ko-KR" altLang="en-US" smtClean="0"/>
              <a:pPr/>
              <a:t>2012-12-26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2DBCC-51B9-4A28-A3F6-9050E5F97B8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09C00-60B1-4777-92DC-96908F11C65F}" type="datetimeFigureOut">
              <a:rPr lang="ko-KR" altLang="en-US" smtClean="0"/>
              <a:pPr/>
              <a:t>2012-12-26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2DBCC-51B9-4A28-A3F6-9050E5F97B8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09C00-60B1-4777-92DC-96908F11C65F}" type="datetimeFigureOut">
              <a:rPr lang="ko-KR" altLang="en-US" smtClean="0"/>
              <a:pPr/>
              <a:t>2012-12-26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2DBCC-51B9-4A28-A3F6-9050E5F97B8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09C00-60B1-4777-92DC-96908F11C65F}" type="datetimeFigureOut">
              <a:rPr lang="ko-KR" altLang="en-US" smtClean="0"/>
              <a:pPr/>
              <a:t>2012-12-26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2DBCC-51B9-4A28-A3F6-9050E5F97B8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09C00-60B1-4777-92DC-96908F11C65F}" type="datetimeFigureOut">
              <a:rPr lang="ko-KR" altLang="en-US" smtClean="0"/>
              <a:pPr/>
              <a:t>2012-12-26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2DBCC-51B9-4A28-A3F6-9050E5F97B8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09C00-60B1-4777-92DC-96908F11C65F}" type="datetimeFigureOut">
              <a:rPr lang="ko-KR" altLang="en-US" smtClean="0"/>
              <a:pPr/>
              <a:t>2012-12-26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2DBCC-51B9-4A28-A3F6-9050E5F97B8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ko-KR" sz="3200" dirty="0" err="1" smtClean="0"/>
              <a:t>CVDSim</a:t>
            </a:r>
            <a:r>
              <a:rPr lang="en-US" altLang="ko-KR" sz="3200" dirty="0" smtClean="0"/>
              <a:t> NE Fluent </a:t>
            </a:r>
            <a:r>
              <a:rPr lang="ko-KR" altLang="en-US" sz="3200" dirty="0" smtClean="0"/>
              <a:t>설치 순서</a:t>
            </a:r>
            <a:endParaRPr lang="ko-KR" alt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1785926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라이선스 인증 방법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57224" y="2928934"/>
            <a:ext cx="700092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1.1 </a:t>
            </a:r>
            <a:r>
              <a:rPr lang="ko-KR" altLang="en-US" dirty="0" smtClean="0"/>
              <a:t>설치 준비물</a:t>
            </a:r>
            <a:r>
              <a:rPr lang="en-US" altLang="ko-KR" dirty="0" smtClean="0"/>
              <a:t>: </a:t>
            </a:r>
          </a:p>
          <a:p>
            <a:endParaRPr lang="en-US" altLang="ko-KR" dirty="0" smtClean="0"/>
          </a:p>
          <a:p>
            <a:r>
              <a:rPr lang="en-US" altLang="ko-KR" sz="1600" dirty="0" smtClean="0"/>
              <a:t>-</a:t>
            </a:r>
            <a:r>
              <a:rPr lang="en-US" altLang="ko-KR" sz="1600" dirty="0" err="1" smtClean="0"/>
              <a:t>CVDSim</a:t>
            </a:r>
            <a:r>
              <a:rPr lang="en-US" altLang="ko-KR" sz="1600" dirty="0" smtClean="0"/>
              <a:t> NE Fluent.zip: Fluent </a:t>
            </a:r>
            <a:r>
              <a:rPr lang="ko-KR" altLang="en-US" sz="1600" dirty="0" smtClean="0"/>
              <a:t>버전 확인 후 해당 </a:t>
            </a:r>
            <a:r>
              <a:rPr lang="en-US" altLang="ko-KR" sz="1600" dirty="0" err="1" smtClean="0"/>
              <a:t>CVDSim</a:t>
            </a:r>
            <a:r>
              <a:rPr lang="ko-KR" altLang="en-US" sz="1600" dirty="0" smtClean="0"/>
              <a:t>버전 요청</a:t>
            </a:r>
            <a:endParaRPr lang="en-US" altLang="ko-KR" sz="1600" dirty="0" smtClean="0"/>
          </a:p>
          <a:p>
            <a:r>
              <a:rPr lang="en-US" altLang="ko-KR" sz="1600" dirty="0" smtClean="0"/>
              <a:t>-HASP HL dongle(</a:t>
            </a:r>
            <a:r>
              <a:rPr lang="ko-KR" altLang="en-US" sz="1600" dirty="0" smtClean="0"/>
              <a:t>빨강색</a:t>
            </a:r>
            <a:r>
              <a:rPr lang="en-US" altLang="ko-KR" sz="1600" dirty="0" smtClean="0"/>
              <a:t>)</a:t>
            </a:r>
          </a:p>
          <a:p>
            <a:r>
              <a:rPr lang="en-US" altLang="ko-KR" sz="1600" dirty="0" smtClean="0"/>
              <a:t>-HDD32.exe(HASP HL </a:t>
            </a:r>
            <a:r>
              <a:rPr lang="ko-KR" altLang="en-US" sz="1600" dirty="0" smtClean="0"/>
              <a:t>드라이버 설치 파일</a:t>
            </a:r>
            <a:r>
              <a:rPr lang="en-US" altLang="ko-KR" sz="1600" dirty="0" smtClean="0"/>
              <a:t>)</a:t>
            </a:r>
          </a:p>
          <a:p>
            <a:r>
              <a:rPr lang="en-US" altLang="ko-KR" sz="1600" dirty="0" smtClean="0"/>
              <a:t>-</a:t>
            </a:r>
            <a:r>
              <a:rPr lang="en-US" altLang="ko-KR" sz="1600" dirty="0" err="1" smtClean="0"/>
              <a:t>HASP_Remote_Update_System</a:t>
            </a:r>
            <a:r>
              <a:rPr lang="en-US" altLang="ko-KR" sz="1600" dirty="0" smtClean="0"/>
              <a:t>(hasprus.exe, </a:t>
            </a:r>
            <a:r>
              <a:rPr lang="ko-KR" altLang="en-US" sz="1600" dirty="0" smtClean="0"/>
              <a:t>라이선스 인증 프로그램</a:t>
            </a:r>
            <a:r>
              <a:rPr lang="en-US" altLang="ko-KR" sz="1600" dirty="0" smtClean="0"/>
              <a:t>)</a:t>
            </a:r>
          </a:p>
          <a:p>
            <a:r>
              <a:rPr lang="en-US" altLang="ko-KR" sz="1600" dirty="0" smtClean="0"/>
              <a:t>-</a:t>
            </a:r>
            <a:r>
              <a:rPr lang="en-US" altLang="ko-KR" sz="1600" dirty="0" err="1" smtClean="0"/>
              <a:t>HASP_LM_Setup</a:t>
            </a:r>
            <a:r>
              <a:rPr lang="en-US" altLang="ko-KR" sz="1600" dirty="0" smtClean="0"/>
              <a:t>(lmsetup.exe, </a:t>
            </a:r>
            <a:r>
              <a:rPr lang="ko-KR" altLang="en-US" sz="1600" dirty="0" smtClean="0"/>
              <a:t>라이선스 매니저 파일</a:t>
            </a:r>
            <a:r>
              <a:rPr lang="en-US" altLang="ko-KR" sz="1600" dirty="0" smtClean="0"/>
              <a:t>)</a:t>
            </a:r>
            <a:endParaRPr lang="ko-KR" alt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857232"/>
            <a:ext cx="700092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1.2 </a:t>
            </a:r>
            <a:r>
              <a:rPr lang="ko-KR" altLang="en-US" dirty="0" smtClean="0"/>
              <a:t>설치 순서</a:t>
            </a:r>
            <a:r>
              <a:rPr lang="en-US" altLang="ko-KR" dirty="0" smtClean="0"/>
              <a:t>: </a:t>
            </a:r>
          </a:p>
          <a:p>
            <a:endParaRPr lang="en-US" altLang="ko-KR" dirty="0" smtClean="0"/>
          </a:p>
          <a:p>
            <a:pPr marL="342900" indent="-342900">
              <a:buAutoNum type="arabicParenR"/>
            </a:pPr>
            <a:r>
              <a:rPr lang="en-US" altLang="ko-KR" sz="1600" dirty="0" smtClean="0"/>
              <a:t>HASP HL dongle plug-in</a:t>
            </a:r>
          </a:p>
          <a:p>
            <a:pPr marL="342900" indent="-342900">
              <a:buAutoNum type="arabicParenR"/>
            </a:pPr>
            <a:r>
              <a:rPr lang="en-US" altLang="ko-KR" sz="1600" dirty="0" smtClean="0"/>
              <a:t>HDD32.exe </a:t>
            </a:r>
            <a:r>
              <a:rPr lang="ko-KR" altLang="en-US" sz="1600" dirty="0" smtClean="0"/>
              <a:t>설치 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설치 완료 시 </a:t>
            </a:r>
            <a:r>
              <a:rPr lang="en-US" altLang="ko-KR" sz="1600" dirty="0" smtClean="0"/>
              <a:t>dongle</a:t>
            </a:r>
            <a:r>
              <a:rPr lang="ko-KR" altLang="en-US" sz="1600" dirty="0" smtClean="0"/>
              <a:t>에 </a:t>
            </a:r>
            <a:r>
              <a:rPr lang="en-US" altLang="ko-KR" sz="1600" dirty="0" smtClean="0"/>
              <a:t>LED </a:t>
            </a:r>
            <a:r>
              <a:rPr lang="ko-KR" altLang="en-US" sz="1600" dirty="0" smtClean="0"/>
              <a:t>점등</a:t>
            </a:r>
            <a:r>
              <a:rPr lang="en-US" altLang="ko-KR" sz="1600" dirty="0" smtClean="0"/>
              <a:t>)</a:t>
            </a:r>
          </a:p>
          <a:p>
            <a:pPr marL="342900" indent="-342900">
              <a:buAutoNum type="arabicParenR"/>
            </a:pPr>
            <a:r>
              <a:rPr lang="en-US" altLang="ko-KR" sz="1600" dirty="0" smtClean="0"/>
              <a:t>Lmsetup.exe </a:t>
            </a:r>
            <a:r>
              <a:rPr lang="ko-KR" altLang="en-US" sz="1600" dirty="0" smtClean="0"/>
              <a:t>설치 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설치 완료 시 작업표시줄에 빨간색 </a:t>
            </a:r>
            <a:r>
              <a:rPr lang="ko-KR" altLang="en-US" sz="1600" dirty="0" err="1" smtClean="0"/>
              <a:t>동글키</a:t>
            </a:r>
            <a:r>
              <a:rPr lang="ko-KR" altLang="en-US" sz="1600" dirty="0" smtClean="0"/>
              <a:t> 모양의</a:t>
            </a:r>
            <a:endParaRPr lang="en-US" altLang="ko-KR" sz="1600" dirty="0" smtClean="0"/>
          </a:p>
          <a:p>
            <a:pPr marL="342900" indent="-342900"/>
            <a:r>
              <a:rPr lang="ko-KR" altLang="en-US" sz="1600" dirty="0" smtClean="0"/>
              <a:t> </a:t>
            </a:r>
            <a:r>
              <a:rPr lang="ko-KR" altLang="en-US" sz="1600" dirty="0"/>
              <a:t> </a:t>
            </a:r>
            <a:r>
              <a:rPr lang="ko-KR" altLang="en-US" sz="1600" dirty="0" smtClean="0"/>
              <a:t>   아이콘이 생성됨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항상 라이선스 매니저가 실행되어 있어야만 함</a:t>
            </a:r>
            <a:r>
              <a:rPr lang="en-US" altLang="ko-KR" sz="1600" dirty="0" smtClean="0"/>
              <a:t>)</a:t>
            </a:r>
          </a:p>
          <a:p>
            <a:pPr marL="342900" indent="-342900"/>
            <a:r>
              <a:rPr lang="en-US" altLang="ko-KR" sz="1600" dirty="0"/>
              <a:t> </a:t>
            </a:r>
            <a:r>
              <a:rPr lang="en-US" altLang="ko-KR" sz="1600" dirty="0" smtClean="0"/>
              <a:t>    </a:t>
            </a:r>
            <a:r>
              <a:rPr lang="ko-KR" altLang="en-US" sz="1600" dirty="0" smtClean="0"/>
              <a:t>설치 시 </a:t>
            </a:r>
            <a:r>
              <a:rPr lang="en-US" altLang="ko-KR" sz="1600" dirty="0" smtClean="0"/>
              <a:t> “Application”</a:t>
            </a:r>
            <a:r>
              <a:rPr lang="ko-KR" altLang="en-US" sz="1600" dirty="0" smtClean="0"/>
              <a:t>선택</a:t>
            </a:r>
            <a:endParaRPr lang="en-US" altLang="ko-KR" sz="1600" dirty="0" smtClean="0"/>
          </a:p>
          <a:p>
            <a:pPr marL="342900" indent="-342900">
              <a:buAutoNum type="arabicParenR" startAt="4"/>
            </a:pPr>
            <a:r>
              <a:rPr lang="en-US" altLang="ko-KR" sz="1600" dirty="0" err="1" smtClean="0"/>
              <a:t>CVDSim</a:t>
            </a:r>
            <a:r>
              <a:rPr lang="en-US" altLang="ko-KR" sz="1600" dirty="0" smtClean="0"/>
              <a:t> NE Fluent.zip </a:t>
            </a:r>
            <a:r>
              <a:rPr lang="ko-KR" altLang="en-US" sz="1600" dirty="0" smtClean="0"/>
              <a:t>압축 해지 후 다음 경로에 복사</a:t>
            </a:r>
            <a:endParaRPr lang="en-US" altLang="ko-KR" sz="1600" dirty="0" smtClean="0"/>
          </a:p>
          <a:p>
            <a:pPr marL="342900" indent="-342900"/>
            <a:r>
              <a:rPr lang="en-US" altLang="ko-KR" sz="1600" dirty="0"/>
              <a:t> </a:t>
            </a:r>
            <a:r>
              <a:rPr lang="en-US" altLang="ko-KR" sz="1600" dirty="0" smtClean="0"/>
              <a:t>    </a:t>
            </a:r>
            <a:r>
              <a:rPr lang="ko-KR" altLang="en-US" sz="1600" dirty="0" smtClean="0"/>
              <a:t>예</a:t>
            </a:r>
            <a:r>
              <a:rPr lang="en-US" altLang="ko-KR" sz="1600" dirty="0" smtClean="0"/>
              <a:t>) C:\Program Files (x86)\STR Inc\</a:t>
            </a:r>
            <a:r>
              <a:rPr lang="en-US" altLang="ko-KR" sz="1600" dirty="0" err="1" smtClean="0"/>
              <a:t>CVDSimLib</a:t>
            </a:r>
            <a:endParaRPr lang="en-US" altLang="ko-KR" sz="1600" dirty="0" smtClean="0"/>
          </a:p>
          <a:p>
            <a:pPr marL="342900" indent="-342900">
              <a:buAutoNum type="arabicParenR" startAt="5"/>
            </a:pPr>
            <a:r>
              <a:rPr lang="en-US" altLang="ko-KR" sz="1600" dirty="0" smtClean="0"/>
              <a:t>“hasprus.exe” </a:t>
            </a:r>
            <a:r>
              <a:rPr lang="ko-KR" altLang="en-US" sz="1600" dirty="0" smtClean="0"/>
              <a:t>실행 후 나타난 대화상자의 하단에 </a:t>
            </a:r>
            <a:r>
              <a:rPr lang="en-US" altLang="ko-KR" sz="1600" dirty="0" smtClean="0"/>
              <a:t>“Collect information”</a:t>
            </a:r>
          </a:p>
          <a:p>
            <a:pPr marL="342900" indent="-342900"/>
            <a:r>
              <a:rPr lang="en-US" altLang="ko-KR" sz="1600" dirty="0"/>
              <a:t> </a:t>
            </a:r>
            <a:r>
              <a:rPr lang="en-US" altLang="ko-KR" sz="1600" dirty="0" smtClean="0"/>
              <a:t>     </a:t>
            </a:r>
            <a:r>
              <a:rPr lang="ko-KR" altLang="en-US" sz="1600" dirty="0" smtClean="0"/>
              <a:t>클릭 후 </a:t>
            </a:r>
            <a:r>
              <a:rPr lang="en-US" altLang="ko-KR" sz="1600" dirty="0" smtClean="0"/>
              <a:t>“companyname.c2v)</a:t>
            </a:r>
            <a:r>
              <a:rPr lang="ko-KR" altLang="en-US" sz="1600" dirty="0" smtClean="0"/>
              <a:t>파일 저장 후</a:t>
            </a:r>
            <a:r>
              <a:rPr lang="en-US" altLang="ko-KR" sz="1600" dirty="0" smtClean="0"/>
              <a:t> </a:t>
            </a:r>
            <a:r>
              <a:rPr lang="ko-KR" altLang="en-US" sz="1600" dirty="0" err="1" smtClean="0"/>
              <a:t>이메일로</a:t>
            </a:r>
            <a:r>
              <a:rPr lang="ko-KR" altLang="en-US" sz="1600" dirty="0" smtClean="0"/>
              <a:t> 첨부하여 </a:t>
            </a:r>
            <a:r>
              <a:rPr lang="ko-KR" altLang="en-US" sz="1600" dirty="0" err="1" smtClean="0"/>
              <a:t>인포테</a:t>
            </a:r>
            <a:r>
              <a:rPr lang="ko-KR" altLang="en-US" sz="1600" dirty="0" smtClean="0"/>
              <a:t> </a:t>
            </a:r>
            <a:r>
              <a:rPr lang="ko-KR" altLang="en-US" sz="1600" dirty="0" err="1" smtClean="0"/>
              <a:t>크로</a:t>
            </a:r>
            <a:r>
              <a:rPr lang="ko-KR" altLang="en-US" sz="1600" dirty="0" smtClean="0"/>
              <a:t> 전송함</a:t>
            </a:r>
            <a:endParaRPr lang="en-US" altLang="ko-KR" sz="1600" dirty="0" smtClean="0"/>
          </a:p>
          <a:p>
            <a:pPr marL="342900" indent="-342900">
              <a:buAutoNum type="arabicParenR" startAt="6"/>
            </a:pPr>
            <a:r>
              <a:rPr lang="ko-KR" altLang="en-US" sz="1600" dirty="0" err="1" smtClean="0"/>
              <a:t>인포테크는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STR</a:t>
            </a:r>
            <a:r>
              <a:rPr lang="ko-KR" altLang="en-US" sz="1600" dirty="0" smtClean="0"/>
              <a:t>사로 </a:t>
            </a:r>
            <a:r>
              <a:rPr lang="ko-KR" altLang="en-US" sz="1600" dirty="0" err="1" smtClean="0"/>
              <a:t>부터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“~.v2c” </a:t>
            </a:r>
            <a:r>
              <a:rPr lang="ko-KR" altLang="en-US" sz="1600" dirty="0" smtClean="0"/>
              <a:t>파일 </a:t>
            </a:r>
            <a:r>
              <a:rPr lang="en-US" altLang="ko-KR" sz="1600" dirty="0" smtClean="0"/>
              <a:t>user</a:t>
            </a:r>
            <a:r>
              <a:rPr lang="ko-KR" altLang="en-US" sz="1600" dirty="0" smtClean="0"/>
              <a:t>에게 메일로 첨부하여 전송</a:t>
            </a:r>
            <a:endParaRPr lang="en-US" altLang="ko-KR" sz="1600" dirty="0" smtClean="0"/>
          </a:p>
          <a:p>
            <a:pPr marL="342900" indent="-342900">
              <a:buAutoNum type="arabicParenR" startAt="6"/>
            </a:pPr>
            <a:r>
              <a:rPr lang="ko-KR" altLang="en-US" sz="1600" dirty="0" smtClean="0"/>
              <a:t>유저는 </a:t>
            </a:r>
            <a:r>
              <a:rPr lang="en-US" altLang="ko-KR" sz="1600" dirty="0" smtClean="0"/>
              <a:t>“hasprus.exe”  </a:t>
            </a:r>
            <a:r>
              <a:rPr lang="ko-KR" altLang="en-US" sz="1600" dirty="0" smtClean="0"/>
              <a:t>실행 후 </a:t>
            </a:r>
            <a:r>
              <a:rPr lang="en-US" altLang="ko-KR" sz="1600" dirty="0" smtClean="0"/>
              <a:t>“Apply License Update”</a:t>
            </a:r>
            <a:r>
              <a:rPr lang="ko-KR" altLang="en-US" sz="1600" dirty="0" smtClean="0"/>
              <a:t>탭 클릭 후</a:t>
            </a:r>
            <a:endParaRPr lang="en-US" altLang="ko-KR" sz="1600" dirty="0" smtClean="0"/>
          </a:p>
          <a:p>
            <a:pPr marL="342900" indent="-342900"/>
            <a:r>
              <a:rPr lang="en-US" altLang="ko-KR" sz="1600" dirty="0"/>
              <a:t> </a:t>
            </a:r>
            <a:r>
              <a:rPr lang="en-US" altLang="ko-KR" sz="1600" dirty="0" smtClean="0"/>
              <a:t>     </a:t>
            </a:r>
            <a:r>
              <a:rPr lang="ko-KR" altLang="en-US" sz="1600" dirty="0" smtClean="0"/>
              <a:t>하단의 </a:t>
            </a:r>
            <a:r>
              <a:rPr lang="en-US" altLang="ko-KR" sz="1600" dirty="0" smtClean="0"/>
              <a:t>update file</a:t>
            </a:r>
            <a:r>
              <a:rPr lang="ko-KR" altLang="en-US" sz="1600" dirty="0" smtClean="0"/>
              <a:t>을 찾아 </a:t>
            </a:r>
            <a:r>
              <a:rPr lang="en-US" altLang="ko-KR" sz="1600" dirty="0" smtClean="0"/>
              <a:t>“Apply update”</a:t>
            </a:r>
            <a:r>
              <a:rPr lang="ko-KR" altLang="en-US" sz="1600" dirty="0" smtClean="0"/>
              <a:t>클릭을 함</a:t>
            </a:r>
            <a:endParaRPr lang="en-US" altLang="ko-KR" sz="1600" dirty="0" smtClean="0"/>
          </a:p>
          <a:p>
            <a:pPr marL="342900" indent="-342900"/>
            <a:r>
              <a:rPr lang="en-US" altLang="ko-KR" sz="1600" dirty="0"/>
              <a:t> </a:t>
            </a:r>
            <a:r>
              <a:rPr lang="en-US" altLang="ko-KR" sz="1600" dirty="0" smtClean="0"/>
              <a:t>     (Successfully~..</a:t>
            </a:r>
            <a:r>
              <a:rPr lang="ko-KR" altLang="en-US" sz="1600" dirty="0" smtClean="0"/>
              <a:t>메시지 나오면 정상적으로 라이선스가 </a:t>
            </a:r>
            <a:r>
              <a:rPr lang="ko-KR" altLang="en-US" sz="1600" dirty="0" err="1" smtClean="0"/>
              <a:t>동글에</a:t>
            </a:r>
            <a:r>
              <a:rPr lang="ko-KR" altLang="en-US" sz="1600" dirty="0" smtClean="0"/>
              <a:t> 인증됨</a:t>
            </a:r>
            <a:r>
              <a:rPr lang="en-US" altLang="ko-KR" sz="1600" dirty="0" smtClean="0"/>
              <a:t>)</a:t>
            </a:r>
          </a:p>
          <a:p>
            <a:pPr marL="342900" indent="-342900">
              <a:buAutoNum type="arabicParenR" startAt="8"/>
            </a:pPr>
            <a:r>
              <a:rPr lang="ko-KR" altLang="en-US" sz="1600" dirty="0" smtClean="0"/>
              <a:t>유저는 </a:t>
            </a:r>
            <a:r>
              <a:rPr lang="en-US" altLang="ko-KR" sz="1600" dirty="0" smtClean="0"/>
              <a:t>5)</a:t>
            </a:r>
            <a:r>
              <a:rPr lang="ko-KR" altLang="en-US" sz="1600" dirty="0" smtClean="0"/>
              <a:t>번 과정을 실행 후 다시 한번 </a:t>
            </a:r>
            <a:r>
              <a:rPr lang="ko-KR" altLang="en-US" sz="1600" dirty="0" err="1" smtClean="0"/>
              <a:t>인포테크로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c2v</a:t>
            </a:r>
            <a:r>
              <a:rPr lang="ko-KR" altLang="en-US" sz="1600" dirty="0" smtClean="0"/>
              <a:t>파일 첨부하여 </a:t>
            </a:r>
            <a:endParaRPr lang="en-US" altLang="ko-KR" sz="1600" dirty="0" smtClean="0"/>
          </a:p>
          <a:p>
            <a:pPr marL="342900" indent="-342900"/>
            <a:r>
              <a:rPr lang="en-US" altLang="ko-KR" sz="1600" dirty="0"/>
              <a:t> </a:t>
            </a:r>
            <a:r>
              <a:rPr lang="en-US" altLang="ko-KR" sz="1600" dirty="0" smtClean="0"/>
              <a:t>     </a:t>
            </a:r>
            <a:r>
              <a:rPr lang="ko-KR" altLang="en-US" sz="1600" dirty="0" smtClean="0"/>
              <a:t>메일 발송함</a:t>
            </a:r>
            <a:r>
              <a:rPr lang="en-US" altLang="ko-KR" sz="1600" dirty="0" smtClean="0"/>
              <a:t>(STR</a:t>
            </a:r>
            <a:r>
              <a:rPr lang="ko-KR" altLang="en-US" sz="1600" dirty="0" smtClean="0"/>
              <a:t>사에서 인증이 제대로 되었는지 확인 하는 과정임</a:t>
            </a:r>
            <a:r>
              <a:rPr lang="en-US" altLang="ko-KR" sz="1600" dirty="0" smtClean="0"/>
              <a:t>)</a:t>
            </a:r>
          </a:p>
          <a:p>
            <a:pPr marL="342900" indent="-342900"/>
            <a:endParaRPr lang="en-US" altLang="ko-KR" sz="1600" dirty="0" smtClean="0"/>
          </a:p>
          <a:p>
            <a:pPr marL="342900" indent="-342900"/>
            <a:r>
              <a:rPr lang="en-US" altLang="ko-KR" sz="1600" dirty="0"/>
              <a:t> </a:t>
            </a:r>
            <a:r>
              <a:rPr lang="en-US" altLang="ko-KR" sz="1600" dirty="0" smtClean="0"/>
              <a:t>     </a:t>
            </a:r>
          </a:p>
          <a:p>
            <a:pPr marL="342900" indent="-342900">
              <a:buAutoNum type="arabicParenR"/>
            </a:pPr>
            <a:endParaRPr lang="en-US" altLang="ko-KR" sz="1600" dirty="0" smtClean="0"/>
          </a:p>
          <a:p>
            <a:pPr marL="342900" indent="-342900">
              <a:buAutoNum type="arabicParenR"/>
            </a:pPr>
            <a:endParaRPr lang="en-US" altLang="ko-KR" sz="1600" dirty="0" smtClean="0"/>
          </a:p>
          <a:p>
            <a:endParaRPr lang="ko-KR" alt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설치  프로그램 경로 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  <p:pic>
        <p:nvPicPr>
          <p:cNvPr id="8" name="내용 개체 틀 7" descr="path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357298"/>
            <a:ext cx="8229600" cy="514353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설치  프로그램 경로 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pic>
        <p:nvPicPr>
          <p:cNvPr id="4" name="내용 개체 틀 3" descr="CVDSim_fold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717345"/>
            <a:ext cx="8229600" cy="429167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드라이버 설치 확인</a:t>
            </a:r>
            <a:endParaRPr lang="ko-KR" altLang="en-US" dirty="0"/>
          </a:p>
        </p:txBody>
      </p:sp>
      <p:pic>
        <p:nvPicPr>
          <p:cNvPr id="4" name="내용 개체 틀 3" descr="HASP_driv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1428736"/>
            <a:ext cx="6543075" cy="4754854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237</Words>
  <Application>Microsoft Office PowerPoint</Application>
  <PresentationFormat>화면 슬라이드 쇼(4:3)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CVDSim NE Fluent 설치 순서</vt:lpstr>
      <vt:lpstr>슬라이드 2</vt:lpstr>
      <vt:lpstr>설치  프로그램 경로 1</vt:lpstr>
      <vt:lpstr>설치  프로그램 경로 2</vt:lpstr>
      <vt:lpstr>드라이버 설치 확인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CVDSim NE Fluent 설치 순서</dc:title>
  <dc:creator>Super</dc:creator>
  <cp:lastModifiedBy>Super</cp:lastModifiedBy>
  <cp:revision>16</cp:revision>
  <dcterms:created xsi:type="dcterms:W3CDTF">2012-08-07T02:48:39Z</dcterms:created>
  <dcterms:modified xsi:type="dcterms:W3CDTF">2012-12-26T03:32:48Z</dcterms:modified>
</cp:coreProperties>
</file>